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4"/>
  </p:notesMasterIdLst>
  <p:handoutMasterIdLst>
    <p:handoutMasterId r:id="rId6"/>
  </p:handoutMasterIdLst>
  <p:sldIdLst>
    <p:sldId id="382" r:id="rId3"/>
    <p:sldId id="400" r:id="rId5"/>
  </p:sldIdLst>
  <p:sldSz cx="12192000" cy="6858000"/>
  <p:notesSz cx="6858000" cy="9144000"/>
  <p:embeddedFontLst>
    <p:embeddedFont>
      <p:font typeface="Calibri" panose="020F0502020204030204" charset="0"/>
      <p:regular r:id="rId10"/>
      <p:bold r:id="rId11"/>
      <p:italic r:id="rId12"/>
      <p:boldItalic r:id="rId13"/>
    </p:embeddedFont>
    <p:embeddedFont>
      <p:font typeface="Eras Bold ITC" panose="020B0907030504020204" charset="0"/>
      <p:regular r:id="rId14"/>
    </p:embeddedFont>
    <p:embeddedFont>
      <p:font typeface="Freestyle Script" panose="030804020302050B0404" charset="0"/>
      <p:regular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41A3"/>
    <a:srgbClr val="FFFFFF"/>
    <a:srgbClr val="6F6B9D"/>
    <a:srgbClr val="2F6C5F"/>
    <a:srgbClr val="140724"/>
    <a:srgbClr val="2E1151"/>
    <a:srgbClr val="5569B9"/>
    <a:srgbClr val="34F4FD"/>
    <a:srgbClr val="DCDCCF"/>
    <a:srgbClr val="6B8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5.xml"/><Relationship Id="rId15" Type="http://schemas.openxmlformats.org/officeDocument/2006/relationships/font" Target="fonts/font6.fntdata"/><Relationship Id="rId14" Type="http://schemas.openxmlformats.org/officeDocument/2006/relationships/font" Target="fonts/font5.fntdata"/><Relationship Id="rId13" Type="http://schemas.openxmlformats.org/officeDocument/2006/relationships/font" Target="fonts/font4.fntdata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000"/>
    </mc:Choice>
    <mc:Fallback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.xml"/><Relationship Id="rId18" Type="http://schemas.openxmlformats.org/officeDocument/2006/relationships/tags" Target="../tags/tag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0" name="组合 29"/>
          <p:cNvGrpSpPr/>
          <p:nvPr/>
        </p:nvGrpSpPr>
        <p:grpSpPr>
          <a:xfrm>
            <a:off x="2061528" y="2313305"/>
            <a:ext cx="8091805" cy="1307465"/>
            <a:chOff x="3248" y="3575"/>
            <a:chExt cx="12743" cy="2059"/>
          </a:xfrm>
        </p:grpSpPr>
        <p:sp>
          <p:nvSpPr>
            <p:cNvPr id="25" name="_3"/>
            <p:cNvSpPr/>
            <p:nvPr/>
          </p:nvSpPr>
          <p:spPr>
            <a:xfrm>
              <a:off x="3248" y="3575"/>
              <a:ext cx="12743" cy="130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p>
              <a:pPr algn="ctr"/>
              <a:endParaRPr lang="en-US" altLang="zh-CN" sz="4800" dirty="0" smtClean="0">
                <a:solidFill>
                  <a:srgbClr val="6F6B9D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6" name="TextBox 36"/>
            <p:cNvSpPr txBox="1"/>
            <p:nvPr/>
          </p:nvSpPr>
          <p:spPr>
            <a:xfrm>
              <a:off x="4794" y="5127"/>
              <a:ext cx="9616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  <a:spcAft>
                  <a:spcPts val="450"/>
                </a:spcAft>
              </a:pPr>
              <a:endParaRPr lang="en-US" altLang="zh-CN" sz="10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pic>
        <p:nvPicPr>
          <p:cNvPr id="4" name="Picture Placeholder 3"/>
          <p:cNvPicPr>
            <a:picLocks noChangeAspect="1"/>
          </p:cNvPicPr>
          <p:nvPr>
            <p:ph type="pic" sz="quarter" idx="10"/>
          </p:nvPr>
        </p:nvPicPr>
        <p:blipFill>
          <a:blip r:embed="rId2">
            <a:lum contrast="-6000"/>
          </a:blip>
          <a:stretch>
            <a:fillRect/>
          </a:stretch>
        </p:blipFill>
        <p:spPr>
          <a:xfrm>
            <a:off x="8114030" y="1005840"/>
            <a:ext cx="2039620" cy="1169670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3688715" y="1763395"/>
            <a:ext cx="4813935" cy="17532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en-US" altLang="zh-CN" sz="7200" b="1">
                <a:ln/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</a:rPr>
              <a:t>My GMap</a:t>
            </a:r>
            <a:endParaRPr lang="en-US" altLang="zh-CN" sz="7200" b="1">
              <a:ln/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</a:endParaRPr>
          </a:p>
          <a:p>
            <a:pPr algn="ctr"/>
            <a:r>
              <a:rPr lang="en-US" altLang="zh-CN" sz="3600" b="1">
                <a:ln/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</a:rPr>
              <a:t>using Android Studio</a:t>
            </a:r>
            <a:endParaRPr lang="en-US" altLang="zh-CN" sz="3600" b="1">
              <a:ln/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60165" y="3851275"/>
            <a:ext cx="44951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Eras Bold ITC" panose="020B0907030504020204" charset="0"/>
                <a:cs typeface="Eras Bold ITC" panose="020B0907030504020204" charset="0"/>
              </a:rPr>
              <a:t>By,</a:t>
            </a:r>
            <a:endParaRPr lang="en-US" sz="2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Eras Bold ITC" panose="020B0907030504020204" charset="0"/>
              <a:cs typeface="Eras Bold ITC" panose="020B0907030504020204" charset="0"/>
            </a:endParaRPr>
          </a:p>
          <a:p>
            <a:r>
              <a:rPr lang="en-US" sz="24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Eras Bold ITC" panose="020B0907030504020204" charset="0"/>
                <a:cs typeface="Eras Bold ITC" panose="020B0907030504020204" charset="0"/>
              </a:rPr>
              <a:t>Dinesh Yogesh Parekh</a:t>
            </a:r>
            <a:endParaRPr lang="en-US" sz="24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Eras Bold ITC" panose="020B0907030504020204" charset="0"/>
              <a:cs typeface="Eras Bold ITC" panose="020B09070305040202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s 2"/>
          <p:cNvSpPr/>
          <p:nvPr/>
        </p:nvSpPr>
        <p:spPr>
          <a:xfrm>
            <a:off x="3700780" y="2321560"/>
            <a:ext cx="4951095" cy="2214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3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541A3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Freestyle Script" panose="030804020302050B0404" charset="0"/>
                <a:cs typeface="Freestyle Script" panose="030804020302050B0404" charset="0"/>
              </a:rPr>
              <a:t>Thank you</a:t>
            </a:r>
            <a:endParaRPr lang="en-US" altLang="zh-CN" sz="13800" b="1">
              <a:ln w="6600">
                <a:solidFill>
                  <a:schemeClr val="accent2"/>
                </a:solidFill>
                <a:prstDash val="solid"/>
              </a:ln>
              <a:solidFill>
                <a:srgbClr val="F541A3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Freestyle Script" panose="030804020302050B0404" charset="0"/>
              <a:cs typeface="Freestyle Script" panose="030804020302050B04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p="http://schemas.openxmlformats.org/presentationml/2006/main">
  <p:tag name="KSO_WM_DOC_GUID" val="{7d311b73-f9d3-4b91-b6f8-c98d9cfd796f}"/>
</p:tagLst>
</file>

<file path=ppt/theme/theme1.xml><?xml version="1.0" encoding="utf-8"?>
<a:theme xmlns:a="http://schemas.openxmlformats.org/drawingml/2006/main" name="Office 主题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WPS Presentation</Application>
  <PresentationFormat>宽屏</PresentationFormat>
  <Paragraphs>8</Paragraphs>
  <Slides>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42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45" baseType="lpstr">
      <vt:lpstr>Arial</vt:lpstr>
      <vt:lpstr>SimSun</vt:lpstr>
      <vt:lpstr>Wingdings</vt:lpstr>
      <vt:lpstr>思源黑体 CN Normal</vt:lpstr>
      <vt:lpstr>Microsoft YaHei</vt:lpstr>
      <vt:lpstr>Arial Unicode MS</vt:lpstr>
      <vt:lpstr>Calibri</vt:lpstr>
      <vt:lpstr>Palatino Linotype</vt:lpstr>
      <vt:lpstr>Eras Bold ITC</vt:lpstr>
      <vt:lpstr>ROG Fonts</vt:lpstr>
      <vt:lpstr>Agency FB</vt:lpstr>
      <vt:lpstr>Brush Script MT</vt:lpstr>
      <vt:lpstr>Broadway</vt:lpstr>
      <vt:lpstr>Edwardian Script ITC</vt:lpstr>
      <vt:lpstr>Ebrima</vt:lpstr>
      <vt:lpstr>Dubai Medium</vt:lpstr>
      <vt:lpstr>Forte</vt:lpstr>
      <vt:lpstr>French Script MT</vt:lpstr>
      <vt:lpstr>Freestyle Script</vt:lpstr>
      <vt:lpstr>Juice ITC</vt:lpstr>
      <vt:lpstr>Kunstler Script</vt:lpstr>
      <vt:lpstr>Lucida Console</vt:lpstr>
      <vt:lpstr>Lucida Calligraphy</vt:lpstr>
      <vt:lpstr>Lucida Handwriting</vt:lpstr>
      <vt:lpstr>Modern No. 20</vt:lpstr>
      <vt:lpstr>Mistral</vt:lpstr>
      <vt:lpstr>MingLiU_HKSCS-ExtB</vt:lpstr>
      <vt:lpstr>Onyx</vt:lpstr>
      <vt:lpstr>Palace Script MT</vt:lpstr>
      <vt:lpstr>Old English Text MT</vt:lpstr>
      <vt:lpstr>Viner Hand ITC</vt:lpstr>
      <vt:lpstr>Verdana</vt:lpstr>
      <vt:lpstr>Vivaldi</vt:lpstr>
      <vt:lpstr>Segoe UI</vt:lpstr>
      <vt:lpstr>Segoe Script</vt:lpstr>
      <vt:lpstr>Segoe Print</vt:lpstr>
      <vt:lpstr>Segoe UI Black</vt:lpstr>
      <vt:lpstr>Segoe UI Emoji</vt:lpstr>
      <vt:lpstr>Papyrus</vt:lpstr>
      <vt:lpstr>Parchment</vt:lpstr>
      <vt:lpstr>Matura MT Script Capitals</vt:lpstr>
      <vt:lpstr>Informal Roman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Dinesh Parekh</cp:lastModifiedBy>
  <cp:revision>996</cp:revision>
  <dcterms:created xsi:type="dcterms:W3CDTF">2018-03-01T02:03:00Z</dcterms:created>
  <dcterms:modified xsi:type="dcterms:W3CDTF">2021-07-31T08:49:09Z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  <property fmtid="{D5CDD505-2E9C-101B-9397-08002B2CF9AE}" pid="3" name="KSORubyTemplateID">
    <vt:lpwstr>2</vt:lpwstr>
  </property>
</Properties>
</file>